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gif>
</file>

<file path=ppt/media/image6.png>
</file>

<file path=ppt/media/image7.jp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47B1BF-4039-460D-A637-65428CBD720E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dirty="0"/>
              <a:t>4/13/2020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amasutra.com/blogs/JoshBycer/20190425/341208/Why_the_Core_Gameplay_Loop_is_Critical_For_Game_Design.php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videogameworkshop.com/game-design/Core-Game-Mechanics.html?utm_source=dlvr.it&amp;utm_medium=twitt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Programming For Video Games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Game Design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0405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Core Game Loop – The central mechanic that the game revolves around. This usually involves a goal, an action, and a reward.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Mario Game Loop: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Move to the right -&gt; Jump on enemies -&gt; Collect points/</a:t>
            </a:r>
            <a:r>
              <a:rPr lang="en-US" dirty="0" err="1" smtClean="0"/>
              <a:t>powerups</a:t>
            </a:r>
            <a:endParaRPr lang="en-US" dirty="0" smtClean="0"/>
          </a:p>
          <a:p>
            <a:pPr lvl="1"/>
            <a:endParaRPr lang="en-US" dirty="0" smtClean="0"/>
          </a:p>
          <a:p>
            <a:pPr>
              <a:spcAft>
                <a:spcPts val="600"/>
              </a:spcAft>
            </a:pPr>
            <a:r>
              <a:rPr lang="en-US" dirty="0" smtClean="0"/>
              <a:t>Tetris Game Loop: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Rotate/align </a:t>
            </a:r>
            <a:r>
              <a:rPr lang="en-US" dirty="0"/>
              <a:t>blocks </a:t>
            </a:r>
            <a:r>
              <a:rPr lang="en-US" dirty="0" smtClean="0"/>
              <a:t>-&gt; Clear the screen -&gt; Collect points/next level</a:t>
            </a:r>
          </a:p>
          <a:p>
            <a:pPr>
              <a:spcAft>
                <a:spcPts val="600"/>
              </a:spcAft>
            </a:pPr>
            <a:r>
              <a:rPr lang="en-US" dirty="0" smtClean="0">
                <a:hlinkClick r:id="rId2"/>
              </a:rPr>
              <a:t>Importance of Knowing your Game 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10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Design</a:t>
            </a:r>
            <a:endParaRPr lang="en-US" dirty="0"/>
          </a:p>
        </p:txBody>
      </p:sp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999" y="2336800"/>
            <a:ext cx="6397978" cy="3598863"/>
          </a:xfrm>
        </p:spPr>
      </p:pic>
      <p:sp>
        <p:nvSpPr>
          <p:cNvPr id="5" name="TextBox 4"/>
          <p:cNvSpPr txBox="1"/>
          <p:nvPr/>
        </p:nvSpPr>
        <p:spPr>
          <a:xfrm>
            <a:off x="2288999" y="5935663"/>
            <a:ext cx="29370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Image Source: videogameworkshop.com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95337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 Agency – The effect the player has on the game.</a:t>
            </a:r>
          </a:p>
          <a:p>
            <a:r>
              <a:rPr lang="en-US" dirty="0" smtClean="0"/>
              <a:t>Gameplay – Does the game take control away from the player?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514" y="3464860"/>
            <a:ext cx="4393474" cy="24713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90514" y="5936189"/>
            <a:ext cx="13138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TrapAdventure</a:t>
            </a:r>
            <a:r>
              <a:rPr lang="en-US" sz="1200" dirty="0" smtClean="0"/>
              <a:t> 2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044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Story Agency - Can </a:t>
            </a:r>
            <a:r>
              <a:rPr lang="en-US" dirty="0"/>
              <a:t>the player affect the outcome of the story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15" y="2973810"/>
            <a:ext cx="5567397" cy="31308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812" y="2973810"/>
            <a:ext cx="5566043" cy="31308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1415" y="6161897"/>
            <a:ext cx="960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Mass Effect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38812" y="6161897"/>
            <a:ext cx="620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Halo 5</a:t>
            </a:r>
          </a:p>
        </p:txBody>
      </p:sp>
    </p:spTree>
    <p:extLst>
      <p:ext uri="{BB962C8B-B14F-4D97-AF65-F5344CB8AC3E}">
        <p14:creationId xmlns:p14="http://schemas.microsoft.com/office/powerpoint/2010/main" val="2730616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258496"/>
            <a:ext cx="9613861" cy="3599316"/>
          </a:xfrm>
        </p:spPr>
        <p:txBody>
          <a:bodyPr/>
          <a:lstStyle/>
          <a:p>
            <a:r>
              <a:rPr lang="en-US" dirty="0" smtClean="0"/>
              <a:t>Tutorial – An interactive method of transferring knowledge. In a game, the player should be given a space to learn the controls and mechanics of the game.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091" y="3328517"/>
            <a:ext cx="3614319" cy="31593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80091" y="6537459"/>
            <a:ext cx="13292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Super Mario Bros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98517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Skill Floor – The minimum level for a player to play the game effectively.</a:t>
            </a:r>
          </a:p>
          <a:p>
            <a:r>
              <a:rPr lang="en-US" dirty="0" smtClean="0"/>
              <a:t>Skill Ceiling – The experience required for a player to master the game mechanics.</a:t>
            </a:r>
          </a:p>
          <a:p>
            <a:r>
              <a:rPr lang="en-US" dirty="0" smtClean="0"/>
              <a:t>Games can have a the following combinations: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Low Skill Floor and low </a:t>
            </a:r>
            <a:r>
              <a:rPr lang="en-US" dirty="0"/>
              <a:t>S</a:t>
            </a:r>
            <a:r>
              <a:rPr lang="en-US" dirty="0" smtClean="0"/>
              <a:t>kill Ceiling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Low Skill Floor and high Skill Ceiling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High </a:t>
            </a:r>
            <a:r>
              <a:rPr lang="en-US" dirty="0"/>
              <a:t>S</a:t>
            </a:r>
            <a:r>
              <a:rPr lang="en-US" dirty="0" smtClean="0"/>
              <a:t>kill Floor and high Skill Ceiling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High Skill Floor and low Skill Ceiling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65582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Skill Floor and Ceiling Examples: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Mario games typically have a low skill floor and a high skill ceiling. They are easy to start playing and complete. If a player masters the mechanics, they are rewarded with bonus levels and additional challenges.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“Souls” style of games typically have a high skill floor and ceiling. They require more experience and skill to play well.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“Hero” style multiplayer games will vary. One hero may have a low skill floor and ceiling to attract new players, and another will have a high skill ceiling to reward professional players.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753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Design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493554"/>
            <a:ext cx="5102919" cy="330821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942" y="2493554"/>
            <a:ext cx="5102920" cy="33082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0321" y="5801768"/>
            <a:ext cx="24240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Image Source: teamaretuza.com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0564220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144</TotalTime>
  <Words>341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Trebuchet MS</vt:lpstr>
      <vt:lpstr>Berlin</vt:lpstr>
      <vt:lpstr>Programming For Video Games</vt:lpstr>
      <vt:lpstr>Game Design</vt:lpstr>
      <vt:lpstr>Game Design</vt:lpstr>
      <vt:lpstr>Game Design</vt:lpstr>
      <vt:lpstr>Game Design</vt:lpstr>
      <vt:lpstr>Game Design</vt:lpstr>
      <vt:lpstr>Game Design</vt:lpstr>
      <vt:lpstr>Game Design</vt:lpstr>
      <vt:lpstr>Game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For Video Games</dc:title>
  <dc:creator>Acosta, Ernest</dc:creator>
  <cp:lastModifiedBy>Acosta, Ernest</cp:lastModifiedBy>
  <cp:revision>11</cp:revision>
  <dcterms:created xsi:type="dcterms:W3CDTF">2020-04-13T16:01:32Z</dcterms:created>
  <dcterms:modified xsi:type="dcterms:W3CDTF">2020-04-13T18:26:23Z</dcterms:modified>
</cp:coreProperties>
</file>

<file path=docProps/thumbnail.jpeg>
</file>